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13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2461-DAC4-433B-B667-D07E9D9F09A1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77CB-6056-4667-BF90-60F632652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682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2461-DAC4-433B-B667-D07E9D9F09A1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77CB-6056-4667-BF90-60F632652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3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2461-DAC4-433B-B667-D07E9D9F09A1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77CB-6056-4667-BF90-60F632652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762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2461-DAC4-433B-B667-D07E9D9F09A1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77CB-6056-4667-BF90-60F632652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301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2461-DAC4-433B-B667-D07E9D9F09A1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77CB-6056-4667-BF90-60F632652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015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2461-DAC4-433B-B667-D07E9D9F09A1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77CB-6056-4667-BF90-60F632652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997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2461-DAC4-433B-B667-D07E9D9F09A1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77CB-6056-4667-BF90-60F632652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149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2461-DAC4-433B-B667-D07E9D9F09A1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77CB-6056-4667-BF90-60F632652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524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2461-DAC4-433B-B667-D07E9D9F09A1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77CB-6056-4667-BF90-60F632652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825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2461-DAC4-433B-B667-D07E9D9F09A1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77CB-6056-4667-BF90-60F632652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40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2461-DAC4-433B-B667-D07E9D9F09A1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77CB-6056-4667-BF90-60F632652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119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32461-DAC4-433B-B667-D07E9D9F09A1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A77CB-6056-4667-BF90-60F6326525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925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21014" t="42617" r="42901" b="27114"/>
          <a:stretch/>
        </p:blipFill>
        <p:spPr>
          <a:xfrm>
            <a:off x="391985" y="3056269"/>
            <a:ext cx="3591936" cy="2414252"/>
          </a:xfrm>
          <a:prstGeom prst="rect">
            <a:avLst/>
          </a:prstGeom>
        </p:spPr>
      </p:pic>
      <p:cxnSp>
        <p:nvCxnSpPr>
          <p:cNvPr id="5" name="直線矢印コネクタ 4"/>
          <p:cNvCxnSpPr/>
          <p:nvPr/>
        </p:nvCxnSpPr>
        <p:spPr>
          <a:xfrm>
            <a:off x="543880" y="5466795"/>
            <a:ext cx="3272609" cy="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4055785" y="3171757"/>
            <a:ext cx="0" cy="2059006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640124" y="553009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80mm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07721" y="404472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50mm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05724" y="2771647"/>
            <a:ext cx="1014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 smtClean="0"/>
              <a:t>駒図面</a:t>
            </a:r>
            <a:endParaRPr kumimoji="1" lang="ja-JP" altLang="en-US" u="sng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2"/>
          <a:srcRect l="21014" t="42617" r="42901" b="27114"/>
          <a:stretch/>
        </p:blipFill>
        <p:spPr>
          <a:xfrm>
            <a:off x="4857305" y="3094369"/>
            <a:ext cx="3591936" cy="2414252"/>
          </a:xfrm>
          <a:prstGeom prst="rect">
            <a:avLst/>
          </a:prstGeom>
        </p:spPr>
      </p:pic>
      <p:cxnSp>
        <p:nvCxnSpPr>
          <p:cNvPr id="14" name="直線矢印コネクタ 13"/>
          <p:cNvCxnSpPr/>
          <p:nvPr/>
        </p:nvCxnSpPr>
        <p:spPr>
          <a:xfrm>
            <a:off x="5010701" y="5568191"/>
            <a:ext cx="649828" cy="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851565" y="5624825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15mm</a:t>
            </a:r>
            <a:endParaRPr kumimoji="1" lang="ja-JP" altLang="en-US" sz="16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5099" y="190462"/>
            <a:ext cx="2767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u="sng" dirty="0"/>
              <a:t>メッキ</a:t>
            </a:r>
            <a:r>
              <a:rPr kumimoji="1" lang="ja-JP" altLang="en-US" u="sng" dirty="0" smtClean="0"/>
              <a:t>加工</a:t>
            </a:r>
            <a:r>
              <a:rPr kumimoji="1" lang="ja-JP" altLang="en-US" u="sng" dirty="0" smtClean="0"/>
              <a:t>依頼図</a:t>
            </a:r>
            <a:endParaRPr kumimoji="1" lang="ja-JP" altLang="en-US" u="sng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81734" y="589198"/>
            <a:ext cx="82915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依頼個数：</a:t>
            </a:r>
            <a:r>
              <a:rPr lang="en-US" altLang="ja-JP" sz="1600" dirty="0" smtClean="0"/>
              <a:t>N=1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依頼表面処理</a:t>
            </a:r>
            <a:r>
              <a:rPr kumimoji="1" lang="ja-JP" altLang="en-US" sz="1600" dirty="0" smtClean="0"/>
              <a:t>：平滑</a:t>
            </a:r>
            <a:r>
              <a:rPr kumimoji="1" lang="en-US" altLang="ja-JP" sz="1600" dirty="0" smtClean="0"/>
              <a:t>Ni</a:t>
            </a:r>
          </a:p>
          <a:p>
            <a:r>
              <a:rPr lang="ja-JP" altLang="en-US" sz="1600" dirty="0" smtClean="0"/>
              <a:t>メッキ厚：</a:t>
            </a:r>
            <a:r>
              <a:rPr lang="en-US" altLang="ja-JP" sz="1600" dirty="0" smtClean="0"/>
              <a:t>4μm</a:t>
            </a:r>
            <a:r>
              <a:rPr lang="ja-JP" altLang="en-US" sz="1600" dirty="0" smtClean="0"/>
              <a:t>～</a:t>
            </a:r>
            <a:r>
              <a:rPr lang="en-US" altLang="ja-JP" sz="1600" dirty="0" smtClean="0"/>
              <a:t>10μm</a:t>
            </a:r>
            <a:r>
              <a:rPr lang="ja-JP" altLang="en-US" sz="1600" dirty="0" smtClean="0"/>
              <a:t>　</a:t>
            </a:r>
            <a:r>
              <a:rPr lang="ja-JP" altLang="en-US" sz="1600" dirty="0"/>
              <a:t>エリア</a:t>
            </a:r>
            <a:r>
              <a:rPr lang="ja-JP" altLang="en-US" sz="1600" dirty="0" smtClean="0"/>
              <a:t>によって変えられるなら要相談。希望は最小厚み</a:t>
            </a:r>
            <a:endParaRPr lang="en-US" altLang="ja-JP" sz="1600" dirty="0" smtClean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024737" y="2771647"/>
            <a:ext cx="3247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u="sng" dirty="0" smtClean="0"/>
              <a:t>マスキングエリア指示図</a:t>
            </a:r>
            <a:endParaRPr kumimoji="1" lang="ja-JP" altLang="en-US" u="sng" dirty="0"/>
          </a:p>
        </p:txBody>
      </p:sp>
      <p:sp>
        <p:nvSpPr>
          <p:cNvPr id="21" name="正方形/長方形 20"/>
          <p:cNvSpPr/>
          <p:nvPr/>
        </p:nvSpPr>
        <p:spPr>
          <a:xfrm>
            <a:off x="5010701" y="3257183"/>
            <a:ext cx="649828" cy="2034540"/>
          </a:xfrm>
          <a:prstGeom prst="rect">
            <a:avLst/>
          </a:prstGeom>
          <a:solidFill>
            <a:schemeClr val="accent4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" name="直線矢印コネクタ 32"/>
          <p:cNvCxnSpPr/>
          <p:nvPr/>
        </p:nvCxnSpPr>
        <p:spPr>
          <a:xfrm>
            <a:off x="5660529" y="5568191"/>
            <a:ext cx="1961982" cy="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/>
          <p:cNvSpPr/>
          <p:nvPr/>
        </p:nvSpPr>
        <p:spPr>
          <a:xfrm>
            <a:off x="7625912" y="3257183"/>
            <a:ext cx="649828" cy="2034540"/>
          </a:xfrm>
          <a:prstGeom prst="rect">
            <a:avLst/>
          </a:prstGeom>
          <a:solidFill>
            <a:schemeClr val="accent4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184897" y="5624825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50mm</a:t>
            </a:r>
            <a:endParaRPr kumimoji="1" lang="ja-JP" altLang="en-US" sz="1600" dirty="0"/>
          </a:p>
        </p:txBody>
      </p:sp>
      <p:cxnSp>
        <p:nvCxnSpPr>
          <p:cNvPr id="41" name="直線矢印コネクタ 40"/>
          <p:cNvCxnSpPr/>
          <p:nvPr/>
        </p:nvCxnSpPr>
        <p:spPr>
          <a:xfrm>
            <a:off x="7622511" y="5568191"/>
            <a:ext cx="649828" cy="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7419505" y="5624825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15mm</a:t>
            </a:r>
            <a:endParaRPr kumimoji="1" lang="ja-JP" altLang="en-US" sz="16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069398" y="3607140"/>
            <a:ext cx="114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処理エリア</a:t>
            </a:r>
            <a:endParaRPr kumimoji="1" lang="ja-JP" altLang="en-US" sz="1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81734" y="1532757"/>
            <a:ext cx="3718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ワーク材質</a:t>
            </a:r>
            <a:endParaRPr kumimoji="1" lang="en-US" altLang="ja-JP" dirty="0" smtClean="0"/>
          </a:p>
          <a:p>
            <a:r>
              <a:rPr lang="ja-JP" altLang="en-US" sz="1400" dirty="0" smtClean="0"/>
              <a:t>・</a:t>
            </a:r>
            <a:r>
              <a:rPr lang="en-US" altLang="ja-JP" sz="1400" dirty="0" smtClean="0"/>
              <a:t>STAVAX</a:t>
            </a:r>
            <a:r>
              <a:rPr lang="ja-JP" altLang="en-US" sz="1400" dirty="0" smtClean="0"/>
              <a:t> 焼き入れ材</a:t>
            </a:r>
            <a:r>
              <a:rPr lang="en-US" altLang="ja-JP" sz="1400" dirty="0" smtClean="0"/>
              <a:t>HRC52</a:t>
            </a:r>
          </a:p>
          <a:p>
            <a:r>
              <a:rPr lang="ja-JP" altLang="en-US" sz="1400" dirty="0" smtClean="0"/>
              <a:t>・面</a:t>
            </a:r>
            <a:r>
              <a:rPr lang="ja-JP" altLang="en-US" sz="1400" dirty="0" smtClean="0"/>
              <a:t>精度 研削面 </a:t>
            </a:r>
            <a:r>
              <a:rPr lang="en-US" altLang="ja-JP" sz="1400" dirty="0" smtClean="0"/>
              <a:t>Ra0.8</a:t>
            </a:r>
            <a:r>
              <a:rPr lang="ja-JP" altLang="en-US" sz="1400" dirty="0" smtClean="0"/>
              <a:t>以下</a:t>
            </a:r>
            <a:endParaRPr lang="en-US" altLang="ja-JP" sz="1400" dirty="0" smtClean="0"/>
          </a:p>
          <a:p>
            <a:r>
              <a:rPr lang="ja-JP" altLang="en-US" sz="1400" dirty="0" smtClean="0"/>
              <a:t>・アセトン</a:t>
            </a:r>
            <a:r>
              <a:rPr lang="en-US" altLang="ja-JP" sz="1400" dirty="0" smtClean="0"/>
              <a:t>+</a:t>
            </a:r>
            <a:r>
              <a:rPr lang="ja-JP" altLang="en-US" sz="1400" dirty="0" smtClean="0"/>
              <a:t>超音波洗浄をこちらでやります。</a:t>
            </a:r>
            <a:endParaRPr lang="en-US" altLang="ja-JP" sz="1400" dirty="0" smtClean="0"/>
          </a:p>
        </p:txBody>
      </p:sp>
    </p:spTree>
    <p:extLst>
      <p:ext uri="{BB962C8B-B14F-4D97-AF65-F5344CB8AC3E}">
        <p14:creationId xmlns:p14="http://schemas.microsoft.com/office/powerpoint/2010/main" val="22283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65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106550</dc:creator>
  <cp:lastModifiedBy>106550</cp:lastModifiedBy>
  <cp:revision>7</cp:revision>
  <dcterms:created xsi:type="dcterms:W3CDTF">2019-11-26T01:02:17Z</dcterms:created>
  <dcterms:modified xsi:type="dcterms:W3CDTF">2021-11-18T01:54:03Z</dcterms:modified>
</cp:coreProperties>
</file>